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74" r:id="rId3"/>
    <p:sldId id="271" r:id="rId4"/>
    <p:sldId id="273" r:id="rId5"/>
    <p:sldId id="282" r:id="rId6"/>
    <p:sldId id="28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4581" autoAdjust="0"/>
  </p:normalViewPr>
  <p:slideViewPr>
    <p:cSldViewPr>
      <p:cViewPr varScale="1">
        <p:scale>
          <a:sx n="63" d="100"/>
          <a:sy n="63" d="100"/>
        </p:scale>
        <p:origin x="12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6C7B765-217D-4CCC-891D-B92330DDEA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445F49D-574D-458A-B521-6E4BC58C93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9521EF1-BAF6-41A5-B556-717030BE0D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A758A4A0-38CA-48E1-B710-FBD0B981A7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89683F7-491E-4E95-A118-F8ED499CDD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1C96AE1E-9B78-4871-BE95-239620A94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96ED75-538D-44C4-A61A-A53F65308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63E86DC-A085-43E5-8849-E0217C598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86A59-AF9E-4A7C-B200-BD890EAF99B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9F7F1BE-0AB1-4E2C-92B9-5493FBD1F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86431D1-E6D8-4FEE-914D-77E72C8F7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7100E2C-9F10-4031-9254-417E604E2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3D0DC0-73CB-453B-B851-8F9ECF7FFB69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FD70C55-9027-4385-B616-D6DAB5A29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00C9E90-B391-4274-81FC-FACC645C2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26AC77-7DDB-4CE3-A887-C6371D95B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97618-5AC4-4055-907C-53CF13709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6E23A-9FFE-4FA5-860B-C8904330B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31C5-0DF0-4770-A120-03F02A1E7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5EEB7-07C1-49F5-BEA8-2C7E96D1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DA297D-B8B2-424C-A7DC-9E3A6A376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E18F40-4D61-4B83-9F83-EB562570F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C1E9-F99B-49D5-8E98-8A61D034F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3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0C0EC6-D46B-4C6E-BD34-82C385D34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9E9A5-E6E8-4AE0-8A6D-65E4EE8B4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BAA26F-939C-4760-A8D5-BF5289B98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97DB-D5EC-4344-A98D-6D4253230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8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CEAD0-78A9-4E19-BDA6-6E816DC5C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7C634-3A78-40CE-B82A-ACFE0D8F2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0C78F-C1C2-4DEC-8BE2-DF6A9C99F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AEAF-0AA4-4498-95E3-266490B9D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9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C18968D-B3B7-41AC-BB82-1C2974D77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6A57C5-016C-4A92-8972-C81297FAD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30DCFF-FAD4-4D38-8E2C-D55DD43D7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4B62-609D-4017-A41A-AD06DE9F7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6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712857-5DE4-4449-BCC1-B8CAAB082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3F2F84-CCE3-4D82-8DF1-E8F0C92C2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DCB0F7-ED06-40A3-960F-C84E4D084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D6A2-AA5A-496D-9C9C-B074E429F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D2F19-916F-49DB-B3B4-518C7E08E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745BE-4F12-48EC-A05D-65A5608BD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9744B-9F40-4E91-B7C0-1226234F9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74AB4-41A2-4217-920C-0D71FA8EC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439F5-8FD3-4F97-9C7C-1E31F0E30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62C03-6F83-4361-A886-2B10FD613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A971A-BFDC-4D16-A781-484E03029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FBD1-D58E-48C4-9A46-89E30AF8C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A59C9-39A4-4CC2-9374-B0569EB82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DC0FC-6F7F-4BC6-88EE-952E373A1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4EF92-F0F0-44D9-B2DD-6667957B6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96AC-2DB7-4E00-8238-2AEBF4BB6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1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203303-1521-4D05-AE3E-1C506B105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9F53DE-DBBE-4512-9BB7-DE0D7DE2C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024C1E-6CD6-441B-9582-06DB54482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F2DE-5633-41F4-8345-2A2AD8D6D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83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EA02E7-2D17-42FB-A1A3-C80E6BC41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F80C33-9C24-484A-BE19-867399103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F50B6D-793D-4049-975A-FB89372D1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BEA6-C05E-4A00-8F15-3C55408A4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3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ACB1A2-1400-47AF-9EB7-C2B738132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702408-5576-46AB-B9EC-8B0A68C85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67D0CA-DFDD-4D79-A2E8-980690D91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6984-1CA5-4C97-B9CB-09BB10376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4DB9B-4DE1-4AB3-A479-999380E56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E9022-5DD5-463B-82EA-28C79ABE2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33D1B-6C72-4C81-98BB-592142358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3625-993B-4676-A6E6-7F4FC3DBD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CB104-524B-4042-9DA5-57D42A863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5CDA3-FF42-498F-92A5-D6C0834A5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638BE-39F3-4B25-8126-9B65D83A9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6073-1AD0-4930-BCA8-83AEE4DCB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FFD3E9-8CB2-4DAB-A45E-BB2C41DF6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0FBBA6-2926-455F-B6C3-492317608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DCFD70-8869-4D7F-A9EC-B6B7E72A92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4CA212-AFCD-4728-9665-5B93C237A1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68F6C8-DF93-4CAA-8260-0CEAB5A38D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0176D60-599F-401B-9358-5E8BEF6C8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C524FCF-BEC8-4A0D-9C34-BAD96E8AF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Lines of latitude to know*: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D541AD-F484-4260-8D3D-F907C0862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Equator (O</a:t>
            </a:r>
            <a:r>
              <a:rPr lang="en-US" altLang="en-US" sz="2800" dirty="0">
                <a:cs typeface="Arial" panose="020B0604020202020204" pitchFamily="34" charset="0"/>
              </a:rPr>
              <a:t>°)  starting point to number parallels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Tropic of Cancer (23.5° N)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Tropic of Capricorn (23.5° S)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Arctic Circle (66.5° N)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Antarctic Circle (66.5° S)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45° N  (our latitude)</a:t>
            </a:r>
          </a:p>
          <a:p>
            <a:pPr eaLnBrk="1" hangingPunct="1">
              <a:buFontTx/>
              <a:buNone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*we will explain their significance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C13AE1DC-0C51-433F-BEF4-CA1C3DCE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76238"/>
            <a:ext cx="10160000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710C7FD-062F-4F8E-B558-DB96F4B3B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Geographic Information Systems (GIS)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480BB0C-6DA0-42E3-AF66-AFEB61F09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GIS is defined as any system which facilitates the analysis of multiple layers of spatial data (maps of specific themes)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G01_23">
            <a:extLst>
              <a:ext uri="{FF2B5EF4-FFF2-40B4-BE49-F238E27FC236}">
                <a16:creationId xmlns:a16="http://schemas.microsoft.com/office/drawing/2014/main" id="{57B6FAD3-4A3C-4641-9C31-CAF20AC3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>
            <a:extLst>
              <a:ext uri="{FF2B5EF4-FFF2-40B4-BE49-F238E27FC236}">
                <a16:creationId xmlns:a16="http://schemas.microsoft.com/office/drawing/2014/main" id="{AE482F0B-CD75-4098-B824-33B82130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82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GIS System</a:t>
            </a:r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C01F8B3B-9174-4A0B-AB56-D265C0E0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207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Figure  1.23</a:t>
            </a:r>
          </a:p>
        </p:txBody>
      </p:sp>
      <p:sp>
        <p:nvSpPr>
          <p:cNvPr id="9221" name="Text Box 10">
            <a:extLst>
              <a:ext uri="{FF2B5EF4-FFF2-40B4-BE49-F238E27FC236}">
                <a16:creationId xmlns:a16="http://schemas.microsoft.com/office/drawing/2014/main" id="{60A68A35-F604-4CB9-9B50-C66B45E5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9222" name="chapter 1 slide 7">
            <a:hlinkClick r:id="" action="ppaction://media"/>
            <a:extLst>
              <a:ext uri="{FF2B5EF4-FFF2-40B4-BE49-F238E27FC236}">
                <a16:creationId xmlns:a16="http://schemas.microsoft.com/office/drawing/2014/main" id="{3115846F-5AAA-4886-90AA-313DC919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F244AF-BD00-4696-8A95-693638B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G01_05">
            <a:extLst>
              <a:ext uri="{FF2B5EF4-FFF2-40B4-BE49-F238E27FC236}">
                <a16:creationId xmlns:a16="http://schemas.microsoft.com/office/drawing/2014/main" id="{92B6D51A-A7BD-47A4-B508-341590C05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2000"/>
          <a:stretch>
            <a:fillRect/>
          </a:stretch>
        </p:blipFill>
        <p:spPr>
          <a:xfrm>
            <a:off x="0" y="1447800"/>
            <a:ext cx="9144000" cy="5213350"/>
          </a:xfrm>
          <a:noFill/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A7119B30-D775-401A-862E-532B99F22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79463"/>
            <a:ext cx="7848600" cy="1430337"/>
          </a:xfrm>
        </p:spPr>
        <p:txBody>
          <a:bodyPr/>
          <a:lstStyle/>
          <a:p>
            <a:pPr eaLnBrk="1" hangingPunct="1"/>
            <a:r>
              <a:rPr lang="en-US" altLang="en-US"/>
              <a:t>Global Effects of </a:t>
            </a:r>
            <a:br>
              <a:rPr lang="en-US" altLang="en-US"/>
            </a:br>
            <a:r>
              <a:rPr lang="en-US" altLang="en-US"/>
              <a:t>Mount Pinatubo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40A1833B-90AD-442D-89DA-2D9E53DD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1.5</a:t>
            </a:r>
          </a:p>
        </p:txBody>
      </p:sp>
      <p:pic>
        <p:nvPicPr>
          <p:cNvPr id="2458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BB57D8-5078-4948-B34E-CC1196F1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509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8C69022-53A8-4973-8A66-244BAC09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1.3</a:t>
            </a:r>
          </a:p>
        </p:txBody>
      </p:sp>
      <p:pic>
        <p:nvPicPr>
          <p:cNvPr id="22531" name="Picture 3" descr="FG01_03">
            <a:extLst>
              <a:ext uri="{FF2B5EF4-FFF2-40B4-BE49-F238E27FC236}">
                <a16:creationId xmlns:a16="http://schemas.microsoft.com/office/drawing/2014/main" id="{F1106A0E-936A-410A-9C16-B8D91466BFB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1"/>
          <a:stretch>
            <a:fillRect/>
          </a:stretch>
        </p:blipFill>
        <p:spPr>
          <a:xfrm>
            <a:off x="0" y="1143000"/>
            <a:ext cx="9144000" cy="52117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1583</TotalTime>
  <Words>103</Words>
  <Application>Microsoft Office PowerPoint</Application>
  <PresentationFormat>On-screen Show (4:3)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Lines of latitude to know*:</vt:lpstr>
      <vt:lpstr>PowerPoint Presentation</vt:lpstr>
      <vt:lpstr>Geographic Information Systems (GIS)</vt:lpstr>
      <vt:lpstr>PowerPoint Presentation</vt:lpstr>
      <vt:lpstr>Global Effects of  Mount Pinatubo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McGlade</dc:creator>
  <cp:lastModifiedBy>Mike McGlade</cp:lastModifiedBy>
  <cp:revision>88</cp:revision>
  <dcterms:created xsi:type="dcterms:W3CDTF">2003-09-25T04:14:51Z</dcterms:created>
  <dcterms:modified xsi:type="dcterms:W3CDTF">2023-04-03T18:39:53Z</dcterms:modified>
</cp:coreProperties>
</file>